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6"/>
  </p:notesMasterIdLst>
  <p:sldIdLst>
    <p:sldId id="256" r:id="rId2"/>
    <p:sldId id="733" r:id="rId3"/>
    <p:sldId id="782" r:id="rId4"/>
    <p:sldId id="783" r:id="rId5"/>
    <p:sldId id="784" r:id="rId6"/>
    <p:sldId id="785" r:id="rId7"/>
    <p:sldId id="786" r:id="rId8"/>
    <p:sldId id="787" r:id="rId9"/>
    <p:sldId id="781" r:id="rId10"/>
    <p:sldId id="765" r:id="rId11"/>
    <p:sldId id="767" r:id="rId12"/>
    <p:sldId id="768" r:id="rId13"/>
    <p:sldId id="769" r:id="rId14"/>
    <p:sldId id="770" r:id="rId15"/>
    <p:sldId id="766" r:id="rId16"/>
    <p:sldId id="772" r:id="rId17"/>
    <p:sldId id="773" r:id="rId18"/>
    <p:sldId id="771" r:id="rId19"/>
    <p:sldId id="774" r:id="rId20"/>
    <p:sldId id="775" r:id="rId21"/>
    <p:sldId id="776" r:id="rId22"/>
    <p:sldId id="778" r:id="rId23"/>
    <p:sldId id="779" r:id="rId24"/>
    <p:sldId id="7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9B9B9"/>
    <a:srgbClr val="C0C0C0"/>
    <a:srgbClr val="8498BD"/>
    <a:srgbClr val="C2C2C2"/>
    <a:srgbClr val="514870"/>
    <a:srgbClr val="FFFFFF"/>
    <a:srgbClr val="FFFDFF"/>
    <a:srgbClr val="D2D0D2"/>
    <a:srgbClr val="D5D3D5"/>
    <a:srgbClr val="FDFBF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884" autoAdjust="0"/>
  </p:normalViewPr>
  <p:slideViewPr>
    <p:cSldViewPr snapToGrid="0">
      <p:cViewPr varScale="1">
        <p:scale>
          <a:sx n="105" d="100"/>
          <a:sy n="105" d="100"/>
        </p:scale>
        <p:origin x="69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mdouh Alenezi" userId="aaa25a7cb57ba53e" providerId="LiveId" clId="{1C9E1182-6277-43A7-837D-71BBADE35AB7}"/>
    <pc:docChg chg="custSel modSld">
      <pc:chgData name="Mamdouh Alenezi" userId="aaa25a7cb57ba53e" providerId="LiveId" clId="{1C9E1182-6277-43A7-837D-71BBADE35AB7}" dt="2022-04-01T02:45:00.476" v="0" actId="313"/>
      <pc:docMkLst>
        <pc:docMk/>
      </pc:docMkLst>
      <pc:sldChg chg="modSp mod">
        <pc:chgData name="Mamdouh Alenezi" userId="aaa25a7cb57ba53e" providerId="LiveId" clId="{1C9E1182-6277-43A7-837D-71BBADE35AB7}" dt="2022-04-01T02:45:00.476" v="0" actId="313"/>
        <pc:sldMkLst>
          <pc:docMk/>
          <pc:sldMk cId="2924300342" sldId="495"/>
        </pc:sldMkLst>
        <pc:spChg chg="mod">
          <ac:chgData name="Mamdouh Alenezi" userId="aaa25a7cb57ba53e" providerId="LiveId" clId="{1C9E1182-6277-43A7-837D-71BBADE35AB7}" dt="2022-04-01T02:45:00.476" v="0" actId="313"/>
          <ac:spMkLst>
            <pc:docMk/>
            <pc:sldMk cId="2924300342" sldId="495"/>
            <ac:spMk id="2" creationId="{00000000-0000-0000-0000-000000000000}"/>
          </ac:spMkLst>
        </pc:spChg>
      </pc:sldChg>
    </pc:docChg>
  </pc:docChgLst>
</pc:chgInfo>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1DA9887-9249-49FD-809A-BACB264048C3}" type="datetimeFigureOut">
              <a:rPr lang="en-US" smtClean="0"/>
              <a:t>1/28/2024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F07A4B-4191-4CEB-845D-77B454B7E5DE}" type="slidenum">
              <a:rPr lang="en-US" smtClean="0"/>
              <a:t>‹#›</a:t>
            </a:fld>
            <a:endParaRPr lang="en-US"/>
          </a:p>
        </p:txBody>
      </p:sp>
    </p:spTree>
    <p:extLst>
      <p:ext uri="{BB962C8B-B14F-4D97-AF65-F5344CB8AC3E}">
        <p14:creationId xmlns:p14="http://schemas.microsoft.com/office/powerpoint/2010/main" val="12557064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normAutofit/>
          </a:bodyPr>
          <a:lstStyle>
            <a:lvl1pPr algn="ctr">
              <a:defRPr sz="5400">
                <a:latin typeface="Candara" panose="020E0502030303020204" pitchFamily="34" charset="0"/>
              </a:defRPr>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Candara" panose="020E0502030303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F213E56-3C1A-435A-851B-5B1F221C2038}" type="datetime1">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DACC02-A2BD-4578-8E03-6D891060A695}" type="slidenum">
              <a:rPr lang="en-US" smtClean="0"/>
              <a:t>‹#›</a:t>
            </a:fld>
            <a:endParaRPr lang="en-US"/>
          </a:p>
        </p:txBody>
      </p:sp>
      <p:pic>
        <p:nvPicPr>
          <p:cNvPr id="7" name="Picture 2"/>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8850350" y="302370"/>
            <a:ext cx="2600325" cy="90909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6" descr="CCIS College"/>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352786" y="480691"/>
            <a:ext cx="2095500" cy="552451"/>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224974" y="196526"/>
            <a:ext cx="2848687" cy="1667524"/>
          </a:xfrm>
          <a:prstGeom prst="rect">
            <a:avLst/>
          </a:prstGeom>
        </p:spPr>
      </p:pic>
    </p:spTree>
    <p:extLst>
      <p:ext uri="{BB962C8B-B14F-4D97-AF65-F5344CB8AC3E}">
        <p14:creationId xmlns:p14="http://schemas.microsoft.com/office/powerpoint/2010/main" val="40183652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4696837-4851-4AA6-8AED-554226C981D1}" type="datetime1">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DACC02-A2BD-4578-8E03-6D891060A695}" type="slidenum">
              <a:rPr lang="en-US" smtClean="0"/>
              <a:t>‹#›</a:t>
            </a:fld>
            <a:endParaRPr lang="en-US"/>
          </a:p>
        </p:txBody>
      </p:sp>
    </p:spTree>
    <p:extLst>
      <p:ext uri="{BB962C8B-B14F-4D97-AF65-F5344CB8AC3E}">
        <p14:creationId xmlns:p14="http://schemas.microsoft.com/office/powerpoint/2010/main" val="5596582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DD32E1-BB70-4827-BA33-FF5AFC435BE9}" type="datetime1">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DACC02-A2BD-4578-8E03-6D891060A695}" type="slidenum">
              <a:rPr lang="en-US" smtClean="0"/>
              <a:t>‹#›</a:t>
            </a:fld>
            <a:endParaRPr lang="en-US"/>
          </a:p>
        </p:txBody>
      </p:sp>
    </p:spTree>
    <p:extLst>
      <p:ext uri="{BB962C8B-B14F-4D97-AF65-F5344CB8AC3E}">
        <p14:creationId xmlns:p14="http://schemas.microsoft.com/office/powerpoint/2010/main" val="35378707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OverObj">
  <p:cSld name="Title and Text over Content">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66800"/>
          </a:xfrm>
        </p:spPr>
        <p:txBody>
          <a:bodyPr/>
          <a:lstStyle/>
          <a:p>
            <a:r>
              <a:rPr lang="en-US"/>
              <a:t>Click to edit Master title style</a:t>
            </a:r>
          </a:p>
        </p:txBody>
      </p:sp>
      <p:sp>
        <p:nvSpPr>
          <p:cNvPr id="3" name="Text Placeholder 2"/>
          <p:cNvSpPr>
            <a:spLocks noGrp="1"/>
          </p:cNvSpPr>
          <p:nvPr>
            <p:ph type="body" sz="half" idx="1"/>
          </p:nvPr>
        </p:nvSpPr>
        <p:spPr>
          <a:xfrm>
            <a:off x="711200" y="1066801"/>
            <a:ext cx="11176000" cy="2590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755651" y="3657601"/>
            <a:ext cx="11131549" cy="2362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p:cNvSpPr>
            <a:spLocks noGrp="1" noChangeArrowheads="1"/>
          </p:cNvSpPr>
          <p:nvPr>
            <p:ph type="dt" sz="half" idx="10"/>
          </p:nvPr>
        </p:nvSpPr>
        <p:spPr>
          <a:ln/>
        </p:spPr>
        <p:txBody>
          <a:bodyPr/>
          <a:lstStyle>
            <a:lvl1pPr>
              <a:defRPr/>
            </a:lvl1pPr>
          </a:lstStyle>
          <a:p>
            <a:pPr>
              <a:defRPr/>
            </a:pPr>
            <a:fld id="{40B9EAF6-54F2-4DF5-9C6B-3F6F95B86356}" type="datetime1">
              <a:rPr lang="en-US" smtClean="0"/>
              <a:t>1/28/2024</a:t>
            </a:fld>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fld id="{CD853037-33FC-4E5E-B16A-0A00968DF2AD}" type="slidenum">
              <a:rPr lang="en-US" altLang="en-US"/>
              <a:pPr/>
              <a:t>‹#›</a:t>
            </a:fld>
            <a:r>
              <a:rPr lang="en-US" altLang="en-US"/>
              <a:t> of 105</a:t>
            </a:r>
            <a:endParaRPr lang="en-US" altLang="en-US">
              <a:solidFill>
                <a:schemeClr val="tx2"/>
              </a:solidFill>
            </a:endParaRPr>
          </a:p>
        </p:txBody>
      </p:sp>
    </p:spTree>
    <p:extLst>
      <p:ext uri="{BB962C8B-B14F-4D97-AF65-F5344CB8AC3E}">
        <p14:creationId xmlns:p14="http://schemas.microsoft.com/office/powerpoint/2010/main" val="18141999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bl">
  <p:cSld name="Title and Table">
    <p:spTree>
      <p:nvGrpSpPr>
        <p:cNvPr id="1" name=""/>
        <p:cNvGrpSpPr/>
        <p:nvPr/>
      </p:nvGrpSpPr>
      <p:grpSpPr>
        <a:xfrm>
          <a:off x="0" y="0"/>
          <a:ext cx="0" cy="0"/>
          <a:chOff x="0" y="0"/>
          <a:chExt cx="0" cy="0"/>
        </a:xfrm>
      </p:grpSpPr>
      <p:sp>
        <p:nvSpPr>
          <p:cNvPr id="2" name="Title 1"/>
          <p:cNvSpPr>
            <a:spLocks noGrp="1"/>
          </p:cNvSpPr>
          <p:nvPr>
            <p:ph type="title"/>
          </p:nvPr>
        </p:nvSpPr>
        <p:spPr>
          <a:xfrm>
            <a:off x="0" y="1"/>
            <a:ext cx="12192000" cy="1066800"/>
          </a:xfrm>
        </p:spPr>
        <p:txBody>
          <a:bodyPr/>
          <a:lstStyle/>
          <a:p>
            <a:r>
              <a:rPr lang="en-US"/>
              <a:t>Click to edit Master title style</a:t>
            </a:r>
          </a:p>
        </p:txBody>
      </p:sp>
      <p:sp>
        <p:nvSpPr>
          <p:cNvPr id="3" name="Table Placeholder 2"/>
          <p:cNvSpPr>
            <a:spLocks noGrp="1"/>
          </p:cNvSpPr>
          <p:nvPr>
            <p:ph type="tbl" idx="1"/>
          </p:nvPr>
        </p:nvSpPr>
        <p:spPr>
          <a:xfrm>
            <a:off x="508000" y="1143000"/>
            <a:ext cx="11277600" cy="5257800"/>
          </a:xfrm>
        </p:spPr>
        <p:txBody>
          <a:bodyPr/>
          <a:lstStyle/>
          <a:p>
            <a:pPr lvl="0"/>
            <a:endParaRPr lang="en-US" noProof="0" dirty="0"/>
          </a:p>
        </p:txBody>
      </p:sp>
      <p:sp>
        <p:nvSpPr>
          <p:cNvPr id="4" name="Rectangle 4"/>
          <p:cNvSpPr>
            <a:spLocks noGrp="1" noChangeArrowheads="1"/>
          </p:cNvSpPr>
          <p:nvPr>
            <p:ph type="dt" sz="half" idx="10"/>
          </p:nvPr>
        </p:nvSpPr>
        <p:spPr>
          <a:ln/>
        </p:spPr>
        <p:txBody>
          <a:bodyPr/>
          <a:lstStyle>
            <a:lvl1pPr>
              <a:defRPr/>
            </a:lvl1pPr>
          </a:lstStyle>
          <a:p>
            <a:pPr>
              <a:defRPr/>
            </a:pPr>
            <a:fld id="{D3D64A56-6FF4-479A-8655-719A18A98C4B}" type="datetime1">
              <a:rPr lang="en-US" smtClean="0"/>
              <a:t>1/28/2024</a:t>
            </a:fld>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fld id="{D1C9FC8F-D190-4A56-B0D6-9B17B1CF7D21}" type="slidenum">
              <a:rPr lang="en-US" altLang="en-US"/>
              <a:pPr/>
              <a:t>‹#›</a:t>
            </a:fld>
            <a:r>
              <a:rPr lang="en-US" altLang="en-US"/>
              <a:t> of 105</a:t>
            </a:r>
            <a:endParaRPr lang="en-US" altLang="en-US">
              <a:solidFill>
                <a:schemeClr val="tx2"/>
              </a:solidFill>
            </a:endParaRPr>
          </a:p>
        </p:txBody>
      </p:sp>
    </p:spTree>
    <p:extLst>
      <p:ext uri="{BB962C8B-B14F-4D97-AF65-F5344CB8AC3E}">
        <p14:creationId xmlns:p14="http://schemas.microsoft.com/office/powerpoint/2010/main" val="1608780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p:nvPr userDrawn="1"/>
        </p:nvSpPr>
        <p:spPr>
          <a:xfrm>
            <a:off x="-2493" y="0"/>
            <a:ext cx="12192000" cy="1207301"/>
          </a:xfrm>
          <a:prstGeom prst="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2" name="Title 1"/>
          <p:cNvSpPr>
            <a:spLocks noGrp="1"/>
          </p:cNvSpPr>
          <p:nvPr>
            <p:ph type="title"/>
          </p:nvPr>
        </p:nvSpPr>
        <p:spPr>
          <a:xfrm>
            <a:off x="347527" y="-1"/>
            <a:ext cx="11650767" cy="1207301"/>
          </a:xfrm>
        </p:spPr>
        <p:txBody>
          <a:bodyPr/>
          <a:lstStyle>
            <a:lvl1pPr>
              <a:defRPr b="1">
                <a:solidFill>
                  <a:schemeClr val="bg1"/>
                </a:solidFill>
                <a:latin typeface="Candara" panose="020E0502030303020204" pitchFamily="34" charset="0"/>
              </a:defRPr>
            </a:lvl1pPr>
          </a:lstStyle>
          <a:p>
            <a:r>
              <a:rPr lang="en-US"/>
              <a:t>Click to edit Master title style</a:t>
            </a:r>
          </a:p>
        </p:txBody>
      </p:sp>
      <p:sp>
        <p:nvSpPr>
          <p:cNvPr id="3" name="Content Placeholder 2"/>
          <p:cNvSpPr>
            <a:spLocks noGrp="1"/>
          </p:cNvSpPr>
          <p:nvPr>
            <p:ph idx="1"/>
          </p:nvPr>
        </p:nvSpPr>
        <p:spPr>
          <a:xfrm>
            <a:off x="347526" y="1406880"/>
            <a:ext cx="11650767" cy="4746091"/>
          </a:xfrm>
        </p:spPr>
        <p:txBody>
          <a:bodyPr/>
          <a:lstStyle>
            <a:lvl1pPr>
              <a:defRPr>
                <a:latin typeface="Candara" panose="020E0502030303020204" pitchFamily="34" charset="0"/>
              </a:defRPr>
            </a:lvl1pPr>
            <a:lvl2pPr>
              <a:defRPr>
                <a:latin typeface="Candara" panose="020E0502030303020204" pitchFamily="34" charset="0"/>
              </a:defRPr>
            </a:lvl2pPr>
            <a:lvl3pPr>
              <a:defRPr>
                <a:latin typeface="Candara" panose="020E0502030303020204" pitchFamily="34" charset="0"/>
              </a:defRPr>
            </a:lvl3pPr>
            <a:lvl4pPr>
              <a:defRPr>
                <a:latin typeface="Candara" panose="020E0502030303020204" pitchFamily="34" charset="0"/>
              </a:defRPr>
            </a:lvl4pPr>
            <a:lvl5pPr>
              <a:defRPr>
                <a:latin typeface="Candara" panose="020E0502030303020204" pitchFamily="34"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B961044-FC46-4CBC-9061-59528F4899F3}" type="datetime1">
              <a:rPr lang="en-US" smtClean="0"/>
              <a:t>1/28/2024</a:t>
            </a:fld>
            <a:endParaRPr lang="en-US"/>
          </a:p>
        </p:txBody>
      </p:sp>
      <p:sp>
        <p:nvSpPr>
          <p:cNvPr id="5" name="Footer Placeholder 4"/>
          <p:cNvSpPr>
            <a:spLocks noGrp="1"/>
          </p:cNvSpPr>
          <p:nvPr>
            <p:ph type="ftr" sz="quarter" idx="11"/>
          </p:nvPr>
        </p:nvSpPr>
        <p:spPr/>
        <p:txBody>
          <a:bodyPr/>
          <a:lstStyle/>
          <a:p>
            <a:endParaRPr lang="en-US" dirty="0"/>
          </a:p>
        </p:txBody>
      </p:sp>
      <p:sp>
        <p:nvSpPr>
          <p:cNvPr id="13" name="Chevron 12"/>
          <p:cNvSpPr/>
          <p:nvPr userDrawn="1"/>
        </p:nvSpPr>
        <p:spPr>
          <a:xfrm>
            <a:off x="244267" y="6520960"/>
            <a:ext cx="11232732" cy="282011"/>
          </a:xfrm>
          <a:prstGeom prst="chevron">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solidFill>
                <a:schemeClr val="tx1"/>
              </a:solidFill>
            </a:endParaRPr>
          </a:p>
        </p:txBody>
      </p:sp>
      <p:sp>
        <p:nvSpPr>
          <p:cNvPr id="15" name="Hexagon 14"/>
          <p:cNvSpPr/>
          <p:nvPr userDrawn="1"/>
        </p:nvSpPr>
        <p:spPr>
          <a:xfrm>
            <a:off x="11477001" y="6520959"/>
            <a:ext cx="521291" cy="282011"/>
          </a:xfrm>
          <a:prstGeom prst="hexagon">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6" name="Slide Number Placeholder 5"/>
          <p:cNvSpPr>
            <a:spLocks noGrp="1"/>
          </p:cNvSpPr>
          <p:nvPr>
            <p:ph type="sldNum" sz="quarter" idx="12"/>
          </p:nvPr>
        </p:nvSpPr>
        <p:spPr>
          <a:xfrm>
            <a:off x="11477000" y="6492875"/>
            <a:ext cx="521291" cy="365125"/>
          </a:xfrm>
        </p:spPr>
        <p:txBody>
          <a:bodyPr/>
          <a:lstStyle>
            <a:lvl1pPr algn="ctr">
              <a:defRPr>
                <a:solidFill>
                  <a:schemeClr val="tx1"/>
                </a:solidFill>
                <a:latin typeface="Candara" panose="020E0502030303020204" pitchFamily="34" charset="0"/>
              </a:defRPr>
            </a:lvl1pPr>
          </a:lstStyle>
          <a:p>
            <a:fld id="{B8DACC02-A2BD-4578-8E03-6D891060A695}" type="slidenum">
              <a:rPr lang="en-US" smtClean="0"/>
              <a:pPr/>
              <a:t>‹#›</a:t>
            </a:fld>
            <a:endParaRPr lang="en-US" dirty="0"/>
          </a:p>
        </p:txBody>
      </p:sp>
    </p:spTree>
    <p:extLst>
      <p:ext uri="{BB962C8B-B14F-4D97-AF65-F5344CB8AC3E}">
        <p14:creationId xmlns:p14="http://schemas.microsoft.com/office/powerpoint/2010/main" val="21733379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normAutofit/>
          </a:bodyPr>
          <a:lstStyle>
            <a:lvl1pPr algn="ctr">
              <a:defRPr sz="5400">
                <a:latin typeface="Candara" panose="020E0502030303020204" pitchFamily="34" charset="0"/>
              </a:defRPr>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466A08C-77F3-471E-A5C4-1D2068144BAC}" type="datetime1">
              <a:rPr lang="en-US" smtClean="0"/>
              <a:t>1/28/2024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DACC02-A2BD-4578-8E03-6D891060A695}" type="slidenum">
              <a:rPr lang="en-US" smtClean="0"/>
              <a:t>‹#›</a:t>
            </a:fld>
            <a:endParaRPr lang="en-US"/>
          </a:p>
        </p:txBody>
      </p:sp>
    </p:spTree>
    <p:extLst>
      <p:ext uri="{BB962C8B-B14F-4D97-AF65-F5344CB8AC3E}">
        <p14:creationId xmlns:p14="http://schemas.microsoft.com/office/powerpoint/2010/main" val="7803588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90A7AD1-16F4-44C3-AE32-24C59A599E9D}" type="datetime1">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DACC02-A2BD-4578-8E03-6D891060A695}" type="slidenum">
              <a:rPr lang="en-US" smtClean="0"/>
              <a:t>‹#›</a:t>
            </a:fld>
            <a:endParaRPr lang="en-US"/>
          </a:p>
        </p:txBody>
      </p:sp>
    </p:spTree>
    <p:extLst>
      <p:ext uri="{BB962C8B-B14F-4D97-AF65-F5344CB8AC3E}">
        <p14:creationId xmlns:p14="http://schemas.microsoft.com/office/powerpoint/2010/main" val="4366809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583DB4F-4316-4DF5-A229-BC1D787C82A0}" type="datetime1">
              <a:rPr lang="en-US" smtClean="0"/>
              <a:t>1/28/2024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DACC02-A2BD-4578-8E03-6D891060A695}" type="slidenum">
              <a:rPr lang="en-US" smtClean="0"/>
              <a:t>‹#›</a:t>
            </a:fld>
            <a:endParaRPr lang="en-US"/>
          </a:p>
        </p:txBody>
      </p:sp>
    </p:spTree>
    <p:extLst>
      <p:ext uri="{BB962C8B-B14F-4D97-AF65-F5344CB8AC3E}">
        <p14:creationId xmlns:p14="http://schemas.microsoft.com/office/powerpoint/2010/main" val="7883665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AE6064B7-7A9F-432D-B7B9-6824267AA574}" type="datetime1">
              <a:rPr lang="en-US" smtClean="0"/>
              <a:t>1/28/2024</a:t>
            </a:fld>
            <a:endParaRPr lang="en-US"/>
          </a:p>
        </p:txBody>
      </p:sp>
      <p:sp>
        <p:nvSpPr>
          <p:cNvPr id="4" name="Footer Placeholder 3"/>
          <p:cNvSpPr>
            <a:spLocks noGrp="1"/>
          </p:cNvSpPr>
          <p:nvPr>
            <p:ph type="ftr" sz="quarter" idx="11"/>
          </p:nvPr>
        </p:nvSpPr>
        <p:spPr/>
        <p:txBody>
          <a:bodyPr/>
          <a:lstStyle/>
          <a:p>
            <a:endParaRPr lang="en-US"/>
          </a:p>
        </p:txBody>
      </p:sp>
      <p:sp>
        <p:nvSpPr>
          <p:cNvPr id="6" name="Rectangle 5"/>
          <p:cNvSpPr/>
          <p:nvPr userDrawn="1"/>
        </p:nvSpPr>
        <p:spPr>
          <a:xfrm>
            <a:off x="-2493" y="0"/>
            <a:ext cx="12192000" cy="1207301"/>
          </a:xfrm>
          <a:prstGeom prst="rect">
            <a:avLst/>
          </a:prstGeom>
          <a:ln>
            <a:noFill/>
          </a:ln>
        </p:spPr>
        <p:style>
          <a:lnRef idx="1">
            <a:schemeClr val="dk1"/>
          </a:lnRef>
          <a:fillRef idx="2">
            <a:schemeClr val="dk1"/>
          </a:fillRef>
          <a:effectRef idx="1">
            <a:schemeClr val="dk1"/>
          </a:effectRef>
          <a:fontRef idx="minor">
            <a:schemeClr val="dk1"/>
          </a:fontRef>
        </p:style>
        <p:txBody>
          <a:bodyPr rtlCol="0" anchor="ctr"/>
          <a:lstStyle/>
          <a:p>
            <a:pPr algn="ctr"/>
            <a:endParaRPr lang="en-US"/>
          </a:p>
        </p:txBody>
      </p:sp>
      <p:sp>
        <p:nvSpPr>
          <p:cNvPr id="7" name="Title 1"/>
          <p:cNvSpPr>
            <a:spLocks noGrp="1"/>
          </p:cNvSpPr>
          <p:nvPr>
            <p:ph type="title"/>
          </p:nvPr>
        </p:nvSpPr>
        <p:spPr>
          <a:xfrm>
            <a:off x="347527" y="-1"/>
            <a:ext cx="11650767" cy="1207301"/>
          </a:xfrm>
        </p:spPr>
        <p:txBody>
          <a:bodyPr/>
          <a:lstStyle>
            <a:lvl1pPr>
              <a:defRPr b="1">
                <a:solidFill>
                  <a:schemeClr val="bg1"/>
                </a:solidFill>
                <a:latin typeface="Candara" panose="020E0502030303020204" pitchFamily="34" charset="0"/>
              </a:defRPr>
            </a:lvl1pPr>
          </a:lstStyle>
          <a:p>
            <a:r>
              <a:rPr lang="en-US"/>
              <a:t>Click to edit Master title style</a:t>
            </a:r>
          </a:p>
        </p:txBody>
      </p:sp>
      <p:sp>
        <p:nvSpPr>
          <p:cNvPr id="8" name="Date Placeholder 3"/>
          <p:cNvSpPr txBox="1">
            <a:spLocks/>
          </p:cNvSpPr>
          <p:nvPr userDrawn="1"/>
        </p:nvSpPr>
        <p:spPr>
          <a:xfrm>
            <a:off x="838200" y="6356350"/>
            <a:ext cx="2743200" cy="365125"/>
          </a:xfrm>
          <a:prstGeom prst="rect">
            <a:avLst/>
          </a:prstGeom>
        </p:spPr>
        <p:txBody>
          <a:bodyPr vert="horz" lIns="91440" tIns="45720" rIns="91440" bIns="45720" rtlCol="0" anchor="ct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B2F5E2FA-C428-4CE7-95B0-168D3259A5BB}" type="datetimeFigureOut">
              <a:rPr lang="en-US" smtClean="0"/>
              <a:pPr/>
              <a:t>1/28/2024</a:t>
            </a:fld>
            <a:endParaRPr lang="en-US"/>
          </a:p>
        </p:txBody>
      </p:sp>
      <p:sp>
        <p:nvSpPr>
          <p:cNvPr id="9" name="Chevron 8"/>
          <p:cNvSpPr/>
          <p:nvPr userDrawn="1"/>
        </p:nvSpPr>
        <p:spPr>
          <a:xfrm>
            <a:off x="244267" y="6520960"/>
            <a:ext cx="11232732" cy="282011"/>
          </a:xfrm>
          <a:prstGeom prst="chevron">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solidFill>
                <a:schemeClr val="tx1"/>
              </a:solidFill>
            </a:endParaRPr>
          </a:p>
        </p:txBody>
      </p:sp>
      <p:sp>
        <p:nvSpPr>
          <p:cNvPr id="11" name="Hexagon 10"/>
          <p:cNvSpPr/>
          <p:nvPr userDrawn="1"/>
        </p:nvSpPr>
        <p:spPr>
          <a:xfrm>
            <a:off x="11477001" y="6520959"/>
            <a:ext cx="521291" cy="282011"/>
          </a:xfrm>
          <a:prstGeom prst="hexagon">
            <a:avLst/>
          </a:prstGeom>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2" name="Slide Number Placeholder 5"/>
          <p:cNvSpPr>
            <a:spLocks noGrp="1"/>
          </p:cNvSpPr>
          <p:nvPr>
            <p:ph type="sldNum" sz="quarter" idx="12"/>
          </p:nvPr>
        </p:nvSpPr>
        <p:spPr>
          <a:xfrm>
            <a:off x="11477000" y="6492875"/>
            <a:ext cx="521291" cy="365125"/>
          </a:xfrm>
        </p:spPr>
        <p:txBody>
          <a:bodyPr/>
          <a:lstStyle>
            <a:lvl1pPr algn="ctr">
              <a:defRPr>
                <a:solidFill>
                  <a:schemeClr val="tx1"/>
                </a:solidFill>
                <a:latin typeface="Candara" panose="020E0502030303020204" pitchFamily="34" charset="0"/>
              </a:defRPr>
            </a:lvl1pPr>
          </a:lstStyle>
          <a:p>
            <a:fld id="{B8DACC02-A2BD-4578-8E03-6D891060A695}" type="slidenum">
              <a:rPr lang="en-US" smtClean="0"/>
              <a:pPr/>
              <a:t>‹#›</a:t>
            </a:fld>
            <a:endParaRPr lang="en-US" dirty="0"/>
          </a:p>
        </p:txBody>
      </p:sp>
    </p:spTree>
    <p:extLst>
      <p:ext uri="{BB962C8B-B14F-4D97-AF65-F5344CB8AC3E}">
        <p14:creationId xmlns:p14="http://schemas.microsoft.com/office/powerpoint/2010/main" val="39503407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1C93A2-B712-486A-8AB5-D41B95D547BE}" type="datetime1">
              <a:rPr lang="en-US" smtClean="0"/>
              <a:t>1/28/2024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DACC02-A2BD-4578-8E03-6D891060A695}" type="slidenum">
              <a:rPr lang="en-US" smtClean="0"/>
              <a:t>‹#›</a:t>
            </a:fld>
            <a:endParaRPr lang="en-US"/>
          </a:p>
        </p:txBody>
      </p:sp>
    </p:spTree>
    <p:extLst>
      <p:ext uri="{BB962C8B-B14F-4D97-AF65-F5344CB8AC3E}">
        <p14:creationId xmlns:p14="http://schemas.microsoft.com/office/powerpoint/2010/main" val="30112499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AB2F318-F19F-4608-B7EF-F7FB8A482213}" type="datetime1">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DACC02-A2BD-4578-8E03-6D891060A695}" type="slidenum">
              <a:rPr lang="en-US" smtClean="0"/>
              <a:t>‹#›</a:t>
            </a:fld>
            <a:endParaRPr lang="en-US"/>
          </a:p>
        </p:txBody>
      </p:sp>
    </p:spTree>
    <p:extLst>
      <p:ext uri="{BB962C8B-B14F-4D97-AF65-F5344CB8AC3E}">
        <p14:creationId xmlns:p14="http://schemas.microsoft.com/office/powerpoint/2010/main" val="171190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B9CEF8C-69D6-4C3E-B892-F682F307A7B6}" type="datetime1">
              <a:rPr lang="en-US" smtClean="0"/>
              <a:t>1/28/2024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DACC02-A2BD-4578-8E03-6D891060A695}" type="slidenum">
              <a:rPr lang="en-US" smtClean="0"/>
              <a:t>‹#›</a:t>
            </a:fld>
            <a:endParaRPr lang="en-US"/>
          </a:p>
        </p:txBody>
      </p:sp>
    </p:spTree>
    <p:extLst>
      <p:ext uri="{BB962C8B-B14F-4D97-AF65-F5344CB8AC3E}">
        <p14:creationId xmlns:p14="http://schemas.microsoft.com/office/powerpoint/2010/main" val="4144297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B737C73-4A31-4C17-AFB7-7B8470027787}" type="datetime1">
              <a:rPr lang="en-US" smtClean="0"/>
              <a:t>1/28/2024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8DACC02-A2BD-4578-8E03-6D891060A695}" type="slidenum">
              <a:rPr lang="en-US" smtClean="0"/>
              <a:t>‹#›</a:t>
            </a:fld>
            <a:endParaRPr lang="en-US"/>
          </a:p>
        </p:txBody>
      </p:sp>
    </p:spTree>
    <p:extLst>
      <p:ext uri="{BB962C8B-B14F-4D97-AF65-F5344CB8AC3E}">
        <p14:creationId xmlns:p14="http://schemas.microsoft.com/office/powerpoint/2010/main" val="33041508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792315"/>
            <a:ext cx="9144000" cy="2387600"/>
          </a:xfrm>
        </p:spPr>
        <p:txBody>
          <a:bodyPr/>
          <a:lstStyle/>
          <a:p>
            <a:r>
              <a:rPr lang="en-US" dirty="0"/>
              <a:t>Features</a:t>
            </a:r>
          </a:p>
        </p:txBody>
      </p:sp>
      <p:sp>
        <p:nvSpPr>
          <p:cNvPr id="3" name="Subtitle 2"/>
          <p:cNvSpPr>
            <a:spLocks noGrp="1"/>
          </p:cNvSpPr>
          <p:nvPr>
            <p:ph type="subTitle" idx="1"/>
          </p:nvPr>
        </p:nvSpPr>
        <p:spPr>
          <a:xfrm>
            <a:off x="1524000" y="4271990"/>
            <a:ext cx="9144000" cy="1655762"/>
          </a:xfrm>
        </p:spPr>
        <p:txBody>
          <a:bodyPr>
            <a:normAutofit/>
          </a:bodyPr>
          <a:lstStyle/>
          <a:p>
            <a:r>
              <a:rPr lang="en-US" sz="2800" dirty="0"/>
              <a:t>SE499: Software Design &amp; Development Project</a:t>
            </a:r>
          </a:p>
        </p:txBody>
      </p:sp>
      <p:sp>
        <p:nvSpPr>
          <p:cNvPr id="4" name="Slide Number Placeholder 3"/>
          <p:cNvSpPr>
            <a:spLocks noGrp="1"/>
          </p:cNvSpPr>
          <p:nvPr>
            <p:ph type="sldNum" sz="quarter" idx="12"/>
          </p:nvPr>
        </p:nvSpPr>
        <p:spPr/>
        <p:txBody>
          <a:bodyPr/>
          <a:lstStyle/>
          <a:p>
            <a:fld id="{B8DACC02-A2BD-4578-8E03-6D891060A695}" type="slidenum">
              <a:rPr lang="en-US" smtClean="0"/>
              <a:t>1</a:t>
            </a:fld>
            <a:endParaRPr lang="en-US"/>
          </a:p>
        </p:txBody>
      </p:sp>
    </p:spTree>
    <p:extLst>
      <p:ext uri="{BB962C8B-B14F-4D97-AF65-F5344CB8AC3E}">
        <p14:creationId xmlns:p14="http://schemas.microsoft.com/office/powerpoint/2010/main" val="890379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features</a:t>
            </a:r>
          </a:p>
        </p:txBody>
      </p:sp>
      <p:sp>
        <p:nvSpPr>
          <p:cNvPr id="3" name="Content Placeholder 2"/>
          <p:cNvSpPr>
            <a:spLocks noGrp="1"/>
          </p:cNvSpPr>
          <p:nvPr>
            <p:ph idx="1"/>
          </p:nvPr>
        </p:nvSpPr>
        <p:spPr/>
        <p:txBody>
          <a:bodyPr>
            <a:normAutofit/>
          </a:bodyPr>
          <a:lstStyle/>
          <a:p>
            <a:r>
              <a:rPr lang="en-US" dirty="0"/>
              <a:t>A feature is a fragment of functionality such as a ‘print’ feature, a ‘change background feature’, a ‘new document’ feature and so on. </a:t>
            </a:r>
          </a:p>
          <a:p>
            <a:r>
              <a:rPr lang="en-US" dirty="0"/>
              <a:t>Before you start programming a product, you should aim to create a list of features to be included in your product. </a:t>
            </a:r>
          </a:p>
          <a:p>
            <a:r>
              <a:rPr lang="en-US" dirty="0"/>
              <a:t>The feature list should be your starting point for product design and development.</a:t>
            </a:r>
          </a:p>
        </p:txBody>
      </p:sp>
      <p:sp>
        <p:nvSpPr>
          <p:cNvPr id="4" name="Slide Number Placeholder 3"/>
          <p:cNvSpPr>
            <a:spLocks noGrp="1"/>
          </p:cNvSpPr>
          <p:nvPr>
            <p:ph type="sldNum" sz="quarter" idx="12"/>
          </p:nvPr>
        </p:nvSpPr>
        <p:spPr/>
        <p:txBody>
          <a:bodyPr/>
          <a:lstStyle/>
          <a:p>
            <a:fld id="{B8DACC02-A2BD-4578-8E03-6D891060A695}" type="slidenum">
              <a:rPr lang="en-US" smtClean="0"/>
              <a:pPr/>
              <a:t>10</a:t>
            </a:fld>
            <a:endParaRPr lang="en-US" dirty="0"/>
          </a:p>
        </p:txBody>
      </p:sp>
    </p:spTree>
    <p:extLst>
      <p:ext uri="{BB962C8B-B14F-4D97-AF65-F5344CB8AC3E}">
        <p14:creationId xmlns:p14="http://schemas.microsoft.com/office/powerpoint/2010/main" val="3091000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E066C23-626A-FA40-9030-687FC31D2962}"/>
              </a:ext>
            </a:extLst>
          </p:cNvPr>
          <p:cNvPicPr>
            <a:picLocks noChangeAspect="1"/>
          </p:cNvPicPr>
          <p:nvPr/>
        </p:nvPicPr>
        <p:blipFill rotWithShape="1">
          <a:blip r:embed="rId2">
            <a:extLst>
              <a:ext uri="{28A0092B-C50C-407E-A947-70E740481C1C}">
                <a14:useLocalDpi xmlns:a14="http://schemas.microsoft.com/office/drawing/2010/main" val="0"/>
              </a:ext>
            </a:extLst>
          </a:blip>
          <a:srcRect l="27114" t="16371" r="16916" b="56811"/>
          <a:stretch/>
        </p:blipFill>
        <p:spPr>
          <a:xfrm>
            <a:off x="1057587" y="-106002"/>
            <a:ext cx="9899926" cy="6774960"/>
          </a:xfrm>
          <a:prstGeom prst="rect">
            <a:avLst/>
          </a:prstGeom>
        </p:spPr>
      </p:pic>
      <p:sp>
        <p:nvSpPr>
          <p:cNvPr id="4" name="Slide Number Placeholder 3"/>
          <p:cNvSpPr>
            <a:spLocks noGrp="1"/>
          </p:cNvSpPr>
          <p:nvPr>
            <p:ph type="sldNum" sz="quarter" idx="12"/>
          </p:nvPr>
        </p:nvSpPr>
        <p:spPr/>
        <p:txBody>
          <a:bodyPr/>
          <a:lstStyle/>
          <a:p>
            <a:fld id="{B8DACC02-A2BD-4578-8E03-6D891060A695}" type="slidenum">
              <a:rPr lang="en-US" smtClean="0"/>
              <a:pPr/>
              <a:t>11</a:t>
            </a:fld>
            <a:endParaRPr lang="en-US" dirty="0"/>
          </a:p>
        </p:txBody>
      </p:sp>
      <p:sp>
        <p:nvSpPr>
          <p:cNvPr id="5" name="Natural language descriptions of a user interacting with a software product"/>
          <p:cNvSpPr txBox="1"/>
          <p:nvPr/>
        </p:nvSpPr>
        <p:spPr>
          <a:xfrm>
            <a:off x="4928588" y="2327804"/>
            <a:ext cx="3775522" cy="6565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1800">
                <a:solidFill>
                  <a:schemeClr val="accent5"/>
                </a:solidFill>
              </a:defRPr>
            </a:lvl1pPr>
          </a:lstStyle>
          <a:p>
            <a:r>
              <a:rPr dirty="0">
                <a:solidFill>
                  <a:schemeClr val="bg1">
                    <a:lumMod val="50000"/>
                  </a:schemeClr>
                </a:solidFill>
              </a:rPr>
              <a:t>Natural language descriptions of a user interacting with a software product</a:t>
            </a:r>
          </a:p>
        </p:txBody>
      </p:sp>
      <p:sp>
        <p:nvSpPr>
          <p:cNvPr id="6" name="A way of representing users"/>
          <p:cNvSpPr txBox="1"/>
          <p:nvPr/>
        </p:nvSpPr>
        <p:spPr>
          <a:xfrm>
            <a:off x="5236190" y="164578"/>
            <a:ext cx="2698111"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800">
                <a:solidFill>
                  <a:schemeClr val="accent5"/>
                </a:solidFill>
              </a:defRPr>
            </a:lvl1pPr>
          </a:lstStyle>
          <a:p>
            <a:r>
              <a:rPr dirty="0">
                <a:solidFill>
                  <a:schemeClr val="bg1">
                    <a:lumMod val="50000"/>
                  </a:schemeClr>
                </a:solidFill>
              </a:rPr>
              <a:t>A way of representing users</a:t>
            </a:r>
          </a:p>
        </p:txBody>
      </p:sp>
      <p:sp>
        <p:nvSpPr>
          <p:cNvPr id="7" name="Fragments of product functionality"/>
          <p:cNvSpPr txBox="1"/>
          <p:nvPr/>
        </p:nvSpPr>
        <p:spPr>
          <a:xfrm>
            <a:off x="2824082" y="5976054"/>
            <a:ext cx="3362139" cy="3795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800">
                <a:solidFill>
                  <a:schemeClr val="accent5"/>
                </a:solidFill>
              </a:defRPr>
            </a:lvl1pPr>
          </a:lstStyle>
          <a:p>
            <a:r>
              <a:rPr dirty="0">
                <a:solidFill>
                  <a:schemeClr val="bg1">
                    <a:lumMod val="50000"/>
                  </a:schemeClr>
                </a:solidFill>
              </a:rPr>
              <a:t>Fragments of product functionality</a:t>
            </a:r>
          </a:p>
        </p:txBody>
      </p:sp>
      <p:sp>
        <p:nvSpPr>
          <p:cNvPr id="8" name="Natural language descriptions of something that is needed or wanted by users"/>
          <p:cNvSpPr txBox="1"/>
          <p:nvPr/>
        </p:nvSpPr>
        <p:spPr>
          <a:xfrm>
            <a:off x="7654885" y="3995281"/>
            <a:ext cx="3775522" cy="939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sz="1800">
                <a:solidFill>
                  <a:schemeClr val="accent5"/>
                </a:solidFill>
              </a:defRPr>
            </a:lvl1pPr>
          </a:lstStyle>
          <a:p>
            <a:r>
              <a:rPr dirty="0">
                <a:solidFill>
                  <a:schemeClr val="bg1">
                    <a:lumMod val="50000"/>
                  </a:schemeClr>
                </a:solidFill>
              </a:rPr>
              <a:t>Natural language descriptions of something that is needed or wanted by users</a:t>
            </a:r>
          </a:p>
        </p:txBody>
      </p:sp>
    </p:spTree>
    <p:extLst>
      <p:ext uri="{BB962C8B-B14F-4D97-AF65-F5344CB8AC3E}">
        <p14:creationId xmlns:p14="http://schemas.microsoft.com/office/powerpoint/2010/main" val="22507087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B8DACC02-A2BD-4578-8E03-6D891060A695}" type="slidenum">
              <a:rPr lang="en-US" smtClean="0"/>
              <a:t>12</a:t>
            </a:fld>
            <a:endParaRPr lang="en-US"/>
          </a:p>
        </p:txBody>
      </p:sp>
      <p:pic>
        <p:nvPicPr>
          <p:cNvPr id="3" name="Picture 2">
            <a:extLst>
              <a:ext uri="{FF2B5EF4-FFF2-40B4-BE49-F238E27FC236}">
                <a16:creationId xmlns:a16="http://schemas.microsoft.com/office/drawing/2014/main" id="{A1C10D3E-04D8-E74C-B505-BE64C96F981B}"/>
              </a:ext>
            </a:extLst>
          </p:cNvPr>
          <p:cNvPicPr>
            <a:picLocks noChangeAspect="1"/>
          </p:cNvPicPr>
          <p:nvPr/>
        </p:nvPicPr>
        <p:blipFill rotWithShape="1">
          <a:blip r:embed="rId2">
            <a:extLst>
              <a:ext uri="{28A0092B-C50C-407E-A947-70E740481C1C}">
                <a14:useLocalDpi xmlns:a14="http://schemas.microsoft.com/office/drawing/2010/main" val="0"/>
              </a:ext>
            </a:extLst>
          </a:blip>
          <a:srcRect l="9037" t="10054" r="5040" b="52352"/>
          <a:stretch/>
        </p:blipFill>
        <p:spPr>
          <a:xfrm>
            <a:off x="46169" y="0"/>
            <a:ext cx="11834110" cy="7043139"/>
          </a:xfrm>
          <a:prstGeom prst="rect">
            <a:avLst/>
          </a:prstGeom>
        </p:spPr>
      </p:pic>
    </p:spTree>
    <p:extLst>
      <p:ext uri="{BB962C8B-B14F-4D97-AF65-F5344CB8AC3E}">
        <p14:creationId xmlns:p14="http://schemas.microsoft.com/office/powerpoint/2010/main" val="38555606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B8DACC02-A2BD-4578-8E03-6D891060A695}" type="slidenum">
              <a:rPr lang="en-US" smtClean="0"/>
              <a:t>13</a:t>
            </a:fld>
            <a:endParaRPr lang="en-US"/>
          </a:p>
        </p:txBody>
      </p:sp>
      <p:pic>
        <p:nvPicPr>
          <p:cNvPr id="3" name="Picture 2">
            <a:extLst>
              <a:ext uri="{FF2B5EF4-FFF2-40B4-BE49-F238E27FC236}">
                <a16:creationId xmlns:a16="http://schemas.microsoft.com/office/drawing/2014/main" id="{E73A606C-BC95-F940-894E-9A516A372A11}"/>
              </a:ext>
            </a:extLst>
          </p:cNvPr>
          <p:cNvPicPr>
            <a:picLocks noChangeAspect="1"/>
          </p:cNvPicPr>
          <p:nvPr/>
        </p:nvPicPr>
        <p:blipFill rotWithShape="1">
          <a:blip r:embed="rId2">
            <a:extLst>
              <a:ext uri="{28A0092B-C50C-407E-A947-70E740481C1C}">
                <a14:useLocalDpi xmlns:a14="http://schemas.microsoft.com/office/drawing/2010/main" val="0"/>
              </a:ext>
            </a:extLst>
          </a:blip>
          <a:srcRect l="8442" t="8659" b="50582"/>
          <a:stretch/>
        </p:blipFill>
        <p:spPr>
          <a:xfrm>
            <a:off x="0" y="-363723"/>
            <a:ext cx="12405193" cy="7774609"/>
          </a:xfrm>
          <a:prstGeom prst="rect">
            <a:avLst/>
          </a:prstGeom>
        </p:spPr>
      </p:pic>
    </p:spTree>
    <p:extLst>
      <p:ext uri="{BB962C8B-B14F-4D97-AF65-F5344CB8AC3E}">
        <p14:creationId xmlns:p14="http://schemas.microsoft.com/office/powerpoint/2010/main" val="30989280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B8DACC02-A2BD-4578-8E03-6D891060A695}" type="slidenum">
              <a:rPr lang="en-US" smtClean="0"/>
              <a:t>14</a:t>
            </a:fld>
            <a:endParaRPr lang="en-US"/>
          </a:p>
        </p:txBody>
      </p:sp>
      <p:pic>
        <p:nvPicPr>
          <p:cNvPr id="3" name="Picture 2">
            <a:extLst>
              <a:ext uri="{FF2B5EF4-FFF2-40B4-BE49-F238E27FC236}">
                <a16:creationId xmlns:a16="http://schemas.microsoft.com/office/drawing/2014/main" id="{270B7934-2836-9445-81DF-A6FF973A7E04}"/>
              </a:ext>
            </a:extLst>
          </p:cNvPr>
          <p:cNvPicPr>
            <a:picLocks noChangeAspect="1"/>
          </p:cNvPicPr>
          <p:nvPr/>
        </p:nvPicPr>
        <p:blipFill rotWithShape="1">
          <a:blip r:embed="rId2">
            <a:extLst>
              <a:ext uri="{28A0092B-C50C-407E-A947-70E740481C1C}">
                <a14:useLocalDpi xmlns:a14="http://schemas.microsoft.com/office/drawing/2010/main" val="0"/>
              </a:ext>
            </a:extLst>
          </a:blip>
          <a:srcRect l="12288" t="8515" r="18058" b="54045"/>
          <a:stretch/>
        </p:blipFill>
        <p:spPr>
          <a:xfrm>
            <a:off x="925082" y="-294769"/>
            <a:ext cx="10129199" cy="7775950"/>
          </a:xfrm>
          <a:prstGeom prst="rect">
            <a:avLst/>
          </a:prstGeom>
        </p:spPr>
      </p:pic>
    </p:spTree>
    <p:extLst>
      <p:ext uri="{BB962C8B-B14F-4D97-AF65-F5344CB8AC3E}">
        <p14:creationId xmlns:p14="http://schemas.microsoft.com/office/powerpoint/2010/main" val="7155805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Persona benefits</a:t>
            </a:r>
          </a:p>
        </p:txBody>
      </p:sp>
      <p:sp>
        <p:nvSpPr>
          <p:cNvPr id="3" name="Content Placeholder 2"/>
          <p:cNvSpPr>
            <a:spLocks noGrp="1"/>
          </p:cNvSpPr>
          <p:nvPr>
            <p:ph idx="1"/>
          </p:nvPr>
        </p:nvSpPr>
        <p:spPr/>
        <p:txBody>
          <a:bodyPr/>
          <a:lstStyle/>
          <a:p>
            <a:r>
              <a:rPr lang="en-US" dirty="0"/>
              <a:t>The main benefit of personas is that they help you and other development team members empathize with potential users of the software. </a:t>
            </a:r>
          </a:p>
          <a:p>
            <a:r>
              <a:rPr lang="en-US" dirty="0"/>
              <a:t>Personas help because they are a tool that allows developers to ‘step into the user’s shoes’. </a:t>
            </a:r>
          </a:p>
          <a:p>
            <a:pPr lvl="1"/>
            <a:r>
              <a:rPr lang="en-US" dirty="0"/>
              <a:t>Instead of thinking about what you would do in a particular situation, you can imagine how a persona would behave and react. </a:t>
            </a:r>
          </a:p>
          <a:p>
            <a:r>
              <a:rPr lang="en-US" dirty="0"/>
              <a:t>Personas can help you check your ideas to make sure that you are not including product features that aren’t really needed. </a:t>
            </a:r>
          </a:p>
          <a:p>
            <a:r>
              <a:rPr lang="en-US" dirty="0"/>
              <a:t>They help you to avoid making unwarranted assumptions, based on your own knowledge, and designing an over-complicated or irrelevant product.</a:t>
            </a:r>
          </a:p>
          <a:p>
            <a:endParaRPr lang="en-US" dirty="0"/>
          </a:p>
        </p:txBody>
      </p:sp>
      <p:sp>
        <p:nvSpPr>
          <p:cNvPr id="4" name="Slide Number Placeholder 3"/>
          <p:cNvSpPr>
            <a:spLocks noGrp="1"/>
          </p:cNvSpPr>
          <p:nvPr>
            <p:ph type="sldNum" sz="quarter" idx="12"/>
          </p:nvPr>
        </p:nvSpPr>
        <p:spPr/>
        <p:txBody>
          <a:bodyPr/>
          <a:lstStyle/>
          <a:p>
            <a:fld id="{B8DACC02-A2BD-4578-8E03-6D891060A695}" type="slidenum">
              <a:rPr lang="en-US" smtClean="0"/>
              <a:pPr/>
              <a:t>15</a:t>
            </a:fld>
            <a:endParaRPr lang="en-US" dirty="0"/>
          </a:p>
        </p:txBody>
      </p:sp>
    </p:spTree>
    <p:extLst>
      <p:ext uri="{BB962C8B-B14F-4D97-AF65-F5344CB8AC3E}">
        <p14:creationId xmlns:p14="http://schemas.microsoft.com/office/powerpoint/2010/main" val="169264622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8DACC02-A2BD-4578-8E03-6D891060A695}" type="slidenum">
              <a:rPr lang="en-US" smtClean="0"/>
              <a:pPr/>
              <a:t>16</a:t>
            </a:fld>
            <a:endParaRPr lang="en-US" dirty="0"/>
          </a:p>
        </p:txBody>
      </p:sp>
      <p:pic>
        <p:nvPicPr>
          <p:cNvPr id="5" name="Picture 4">
            <a:extLst>
              <a:ext uri="{FF2B5EF4-FFF2-40B4-BE49-F238E27FC236}">
                <a16:creationId xmlns:a16="http://schemas.microsoft.com/office/drawing/2014/main" id="{765AC105-DDDF-8941-8C1F-51AAB9DC38CD}"/>
              </a:ext>
            </a:extLst>
          </p:cNvPr>
          <p:cNvPicPr>
            <a:picLocks noChangeAspect="1"/>
          </p:cNvPicPr>
          <p:nvPr/>
        </p:nvPicPr>
        <p:blipFill rotWithShape="1">
          <a:blip r:embed="rId2">
            <a:extLst>
              <a:ext uri="{28A0092B-C50C-407E-A947-70E740481C1C}">
                <a14:useLocalDpi xmlns:a14="http://schemas.microsoft.com/office/drawing/2010/main" val="0"/>
              </a:ext>
            </a:extLst>
          </a:blip>
          <a:srcRect l="6980" t="25574" b="46531"/>
          <a:stretch/>
        </p:blipFill>
        <p:spPr>
          <a:xfrm>
            <a:off x="0" y="576751"/>
            <a:ext cx="12704997" cy="5441430"/>
          </a:xfrm>
          <a:prstGeom prst="rect">
            <a:avLst/>
          </a:prstGeom>
        </p:spPr>
      </p:pic>
    </p:spTree>
    <p:extLst>
      <p:ext uri="{BB962C8B-B14F-4D97-AF65-F5344CB8AC3E}">
        <p14:creationId xmlns:p14="http://schemas.microsoft.com/office/powerpoint/2010/main" val="39558447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B8DACC02-A2BD-4578-8E03-6D891060A695}" type="slidenum">
              <a:rPr lang="en-US" smtClean="0"/>
              <a:t>17</a:t>
            </a:fld>
            <a:endParaRPr lang="en-US"/>
          </a:p>
        </p:txBody>
      </p:sp>
      <p:pic>
        <p:nvPicPr>
          <p:cNvPr id="3" name="Picture 2">
            <a:extLst>
              <a:ext uri="{FF2B5EF4-FFF2-40B4-BE49-F238E27FC236}">
                <a16:creationId xmlns:a16="http://schemas.microsoft.com/office/drawing/2014/main" id="{B0FD93B4-6272-7E4D-B6C1-88136B20FF44}"/>
              </a:ext>
            </a:extLst>
          </p:cNvPr>
          <p:cNvPicPr>
            <a:picLocks noChangeAspect="1"/>
          </p:cNvPicPr>
          <p:nvPr/>
        </p:nvPicPr>
        <p:blipFill rotWithShape="1">
          <a:blip r:embed="rId2">
            <a:extLst>
              <a:ext uri="{28A0092B-C50C-407E-A947-70E740481C1C}">
                <a14:useLocalDpi xmlns:a14="http://schemas.microsoft.com/office/drawing/2010/main" val="0"/>
              </a:ext>
            </a:extLst>
          </a:blip>
          <a:srcRect t="9129" b="52359"/>
          <a:stretch/>
        </p:blipFill>
        <p:spPr>
          <a:xfrm>
            <a:off x="-208348" y="-99051"/>
            <a:ext cx="12400348" cy="6820526"/>
          </a:xfrm>
          <a:prstGeom prst="rect">
            <a:avLst/>
          </a:prstGeom>
        </p:spPr>
      </p:pic>
    </p:spTree>
    <p:extLst>
      <p:ext uri="{BB962C8B-B14F-4D97-AF65-F5344CB8AC3E}">
        <p14:creationId xmlns:p14="http://schemas.microsoft.com/office/powerpoint/2010/main" val="2997998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description using user stories</a:t>
            </a:r>
          </a:p>
        </p:txBody>
      </p:sp>
      <p:sp>
        <p:nvSpPr>
          <p:cNvPr id="3" name="Content Placeholder 2"/>
          <p:cNvSpPr>
            <a:spLocks noGrp="1"/>
          </p:cNvSpPr>
          <p:nvPr>
            <p:ph idx="1"/>
          </p:nvPr>
        </p:nvSpPr>
        <p:spPr/>
        <p:txBody>
          <a:bodyPr/>
          <a:lstStyle/>
          <a:p>
            <a:r>
              <a:rPr lang="en-US" dirty="0"/>
              <a:t>Stories can be used to describe features in your product that should be implemented.</a:t>
            </a:r>
          </a:p>
          <a:p>
            <a:r>
              <a:rPr lang="en-US" dirty="0"/>
              <a:t>Each feature can have a set of associated stories that describe how that feature is used.</a:t>
            </a:r>
          </a:p>
          <a:p>
            <a:endParaRPr lang="en-US" dirty="0"/>
          </a:p>
        </p:txBody>
      </p:sp>
      <p:sp>
        <p:nvSpPr>
          <p:cNvPr id="4" name="Slide Number Placeholder 3"/>
          <p:cNvSpPr>
            <a:spLocks noGrp="1"/>
          </p:cNvSpPr>
          <p:nvPr>
            <p:ph type="sldNum" sz="quarter" idx="12"/>
          </p:nvPr>
        </p:nvSpPr>
        <p:spPr/>
        <p:txBody>
          <a:bodyPr/>
          <a:lstStyle/>
          <a:p>
            <a:fld id="{B8DACC02-A2BD-4578-8E03-6D891060A695}" type="slidenum">
              <a:rPr lang="en-US" smtClean="0"/>
              <a:pPr/>
              <a:t>18</a:t>
            </a:fld>
            <a:endParaRPr lang="en-US" dirty="0"/>
          </a:p>
        </p:txBody>
      </p:sp>
    </p:spTree>
    <p:extLst>
      <p:ext uri="{BB962C8B-B14F-4D97-AF65-F5344CB8AC3E}">
        <p14:creationId xmlns:p14="http://schemas.microsoft.com/office/powerpoint/2010/main" val="652163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8DACC02-A2BD-4578-8E03-6D891060A695}" type="slidenum">
              <a:rPr lang="en-US" smtClean="0"/>
              <a:pPr/>
              <a:t>19</a:t>
            </a:fld>
            <a:endParaRPr lang="en-US" dirty="0"/>
          </a:p>
        </p:txBody>
      </p:sp>
      <p:pic>
        <p:nvPicPr>
          <p:cNvPr id="5" name="Picture 4">
            <a:extLst>
              <a:ext uri="{FF2B5EF4-FFF2-40B4-BE49-F238E27FC236}">
                <a16:creationId xmlns:a16="http://schemas.microsoft.com/office/drawing/2014/main" id="{AB8667E9-E4D0-844C-9DD4-2D4BC87B61A5}"/>
              </a:ext>
            </a:extLst>
          </p:cNvPr>
          <p:cNvPicPr>
            <a:picLocks noChangeAspect="1"/>
          </p:cNvPicPr>
          <p:nvPr/>
        </p:nvPicPr>
        <p:blipFill rotWithShape="1">
          <a:blip r:embed="rId2">
            <a:extLst>
              <a:ext uri="{28A0092B-C50C-407E-A947-70E740481C1C}">
                <a14:useLocalDpi xmlns:a14="http://schemas.microsoft.com/office/drawing/2010/main" val="0"/>
              </a:ext>
            </a:extLst>
          </a:blip>
          <a:srcRect t="9754" b="49653"/>
          <a:stretch/>
        </p:blipFill>
        <p:spPr>
          <a:xfrm>
            <a:off x="-160734" y="-76274"/>
            <a:ext cx="12179257" cy="7061022"/>
          </a:xfrm>
          <a:prstGeom prst="rect">
            <a:avLst/>
          </a:prstGeom>
        </p:spPr>
      </p:pic>
    </p:spTree>
    <p:extLst>
      <p:ext uri="{BB962C8B-B14F-4D97-AF65-F5344CB8AC3E}">
        <p14:creationId xmlns:p14="http://schemas.microsoft.com/office/powerpoint/2010/main" val="32951404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Understanding Software Architecture</a:t>
            </a:r>
          </a:p>
        </p:txBody>
      </p:sp>
      <p:sp>
        <p:nvSpPr>
          <p:cNvPr id="3" name="Content Placeholder 2"/>
          <p:cNvSpPr>
            <a:spLocks noGrp="1"/>
          </p:cNvSpPr>
          <p:nvPr>
            <p:ph idx="1"/>
          </p:nvPr>
        </p:nvSpPr>
        <p:spPr/>
        <p:txBody>
          <a:bodyPr>
            <a:normAutofit/>
          </a:bodyPr>
          <a:lstStyle/>
          <a:p>
            <a:pPr>
              <a:lnSpc>
                <a:spcPct val="100000"/>
              </a:lnSpc>
            </a:pPr>
            <a:r>
              <a:rPr lang="en-US" dirty="0"/>
              <a:t>Software architecture is the high-level structure and organization of a software system. </a:t>
            </a:r>
          </a:p>
          <a:p>
            <a:pPr>
              <a:lnSpc>
                <a:spcPct val="100000"/>
              </a:lnSpc>
            </a:pPr>
            <a:r>
              <a:rPr lang="en-US" dirty="0"/>
              <a:t>It is the foundation upon which all other software elements, components, and interactions are built. </a:t>
            </a:r>
          </a:p>
          <a:p>
            <a:pPr>
              <a:lnSpc>
                <a:spcPct val="100000"/>
              </a:lnSpc>
            </a:pPr>
            <a:r>
              <a:rPr lang="en-US" dirty="0"/>
              <a:t>The software architecture defines the essential building blocks, their relationships, and the overall design principles that govern how the system functions and evolves over time.</a:t>
            </a:r>
          </a:p>
        </p:txBody>
      </p:sp>
      <p:sp>
        <p:nvSpPr>
          <p:cNvPr id="4" name="Slide Number Placeholder 3"/>
          <p:cNvSpPr>
            <a:spLocks noGrp="1"/>
          </p:cNvSpPr>
          <p:nvPr>
            <p:ph type="sldNum" sz="quarter" idx="12"/>
          </p:nvPr>
        </p:nvSpPr>
        <p:spPr/>
        <p:txBody>
          <a:bodyPr/>
          <a:lstStyle/>
          <a:p>
            <a:fld id="{B8DACC02-A2BD-4578-8E03-6D891060A695}" type="slidenum">
              <a:rPr lang="en-US" smtClean="0"/>
              <a:pPr/>
              <a:t>2</a:t>
            </a:fld>
            <a:endParaRPr lang="en-US" dirty="0"/>
          </a:p>
        </p:txBody>
      </p:sp>
    </p:spTree>
    <p:extLst>
      <p:ext uri="{BB962C8B-B14F-4D97-AF65-F5344CB8AC3E}">
        <p14:creationId xmlns:p14="http://schemas.microsoft.com/office/powerpoint/2010/main" val="69771456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Stories and scenarios</a:t>
            </a:r>
          </a:p>
        </p:txBody>
      </p:sp>
      <p:sp>
        <p:nvSpPr>
          <p:cNvPr id="4" name="Content Placeholder 3"/>
          <p:cNvSpPr>
            <a:spLocks noGrp="1"/>
          </p:cNvSpPr>
          <p:nvPr>
            <p:ph idx="1"/>
          </p:nvPr>
        </p:nvSpPr>
        <p:spPr/>
        <p:txBody>
          <a:bodyPr>
            <a:normAutofit lnSpcReduction="10000"/>
          </a:bodyPr>
          <a:lstStyle/>
          <a:p>
            <a:r>
              <a:rPr lang="en-US" dirty="0"/>
              <a:t>As you can express all of the functionality described in a scenario as user stories, do you really need scenarios?’</a:t>
            </a:r>
          </a:p>
          <a:p>
            <a:r>
              <a:rPr lang="en-US" dirty="0"/>
              <a:t>Scenarios are more natural and are helpful for the following reasons:</a:t>
            </a:r>
          </a:p>
          <a:p>
            <a:pPr lvl="1"/>
            <a:r>
              <a:rPr lang="en-US" dirty="0"/>
              <a:t>Scenarios read more naturally because they describe what a user of a system is actually doing with that system. People often find it easier to relate to this specific information rather than the statement of wants or needs set out in a set of user stories.</a:t>
            </a:r>
          </a:p>
          <a:p>
            <a:pPr lvl="1"/>
            <a:r>
              <a:rPr lang="en-US" dirty="0"/>
              <a:t>If you are interviewing real users or are checking a scenario with real users, they don’t talk in the stylized way that is used in user stories. People relate better to the more natural narrative in scenarios.</a:t>
            </a:r>
          </a:p>
          <a:p>
            <a:pPr lvl="1"/>
            <a:r>
              <a:rPr lang="en-US" dirty="0"/>
              <a:t>Scenarios often provide more context - information about what the user is trying to do and their normal ways of working. You can do this in user stories, but it means that they are no longer simple statements about the use of a system feature.</a:t>
            </a:r>
          </a:p>
          <a:p>
            <a:endParaRPr lang="en-US" dirty="0"/>
          </a:p>
        </p:txBody>
      </p:sp>
      <p:sp>
        <p:nvSpPr>
          <p:cNvPr id="2" name="Slide Number Placeholder 1"/>
          <p:cNvSpPr>
            <a:spLocks noGrp="1"/>
          </p:cNvSpPr>
          <p:nvPr>
            <p:ph type="sldNum" sz="quarter" idx="12"/>
          </p:nvPr>
        </p:nvSpPr>
        <p:spPr/>
        <p:txBody>
          <a:bodyPr/>
          <a:lstStyle/>
          <a:p>
            <a:fld id="{B8DACC02-A2BD-4578-8E03-6D891060A695}" type="slidenum">
              <a:rPr lang="en-US" smtClean="0"/>
              <a:t>20</a:t>
            </a:fld>
            <a:endParaRPr lang="en-US"/>
          </a:p>
        </p:txBody>
      </p:sp>
    </p:spTree>
    <p:extLst>
      <p:ext uri="{BB962C8B-B14F-4D97-AF65-F5344CB8AC3E}">
        <p14:creationId xmlns:p14="http://schemas.microsoft.com/office/powerpoint/2010/main" val="14325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Feature identification</a:t>
            </a:r>
          </a:p>
        </p:txBody>
      </p:sp>
      <p:sp>
        <p:nvSpPr>
          <p:cNvPr id="3" name="Content Placeholder 2"/>
          <p:cNvSpPr>
            <a:spLocks noGrp="1"/>
          </p:cNvSpPr>
          <p:nvPr>
            <p:ph idx="1"/>
          </p:nvPr>
        </p:nvSpPr>
        <p:spPr/>
        <p:txBody>
          <a:bodyPr>
            <a:normAutofit/>
          </a:bodyPr>
          <a:lstStyle/>
          <a:p>
            <a:r>
              <a:rPr lang="en-US" dirty="0"/>
              <a:t>Your aim in the initial stage of product design should be to create a list of features that define your product. </a:t>
            </a:r>
          </a:p>
          <a:p>
            <a:r>
              <a:rPr lang="en-US" dirty="0"/>
              <a:t>A feature is a way of allowing users to access and use your product’s functionality so the feature list defines the overall functionality of the system.</a:t>
            </a:r>
          </a:p>
          <a:p>
            <a:r>
              <a:rPr lang="en-US" dirty="0"/>
              <a:t>Features should be independent, coherent and relevant:</a:t>
            </a:r>
          </a:p>
          <a:p>
            <a:pPr lvl="1"/>
            <a:r>
              <a:rPr lang="en-US" dirty="0"/>
              <a:t>Independence </a:t>
            </a:r>
          </a:p>
          <a:p>
            <a:pPr lvl="1"/>
            <a:r>
              <a:rPr lang="en-US" dirty="0"/>
              <a:t>Coherence </a:t>
            </a:r>
          </a:p>
          <a:p>
            <a:pPr lvl="1"/>
            <a:r>
              <a:rPr lang="en-US" dirty="0"/>
              <a:t>Relevance</a:t>
            </a:r>
          </a:p>
          <a:p>
            <a:endParaRPr lang="en-US" dirty="0"/>
          </a:p>
        </p:txBody>
      </p:sp>
      <p:sp>
        <p:nvSpPr>
          <p:cNvPr id="4" name="Slide Number Placeholder 3"/>
          <p:cNvSpPr>
            <a:spLocks noGrp="1"/>
          </p:cNvSpPr>
          <p:nvPr>
            <p:ph type="sldNum" sz="quarter" idx="12"/>
          </p:nvPr>
        </p:nvSpPr>
        <p:spPr/>
        <p:txBody>
          <a:bodyPr/>
          <a:lstStyle/>
          <a:p>
            <a:fld id="{B8DACC02-A2BD-4578-8E03-6D891060A695}" type="slidenum">
              <a:rPr lang="en-US" smtClean="0"/>
              <a:pPr/>
              <a:t>21</a:t>
            </a:fld>
            <a:endParaRPr lang="en-US" dirty="0"/>
          </a:p>
        </p:txBody>
      </p:sp>
    </p:spTree>
    <p:extLst>
      <p:ext uri="{BB962C8B-B14F-4D97-AF65-F5344CB8AC3E}">
        <p14:creationId xmlns:p14="http://schemas.microsoft.com/office/powerpoint/2010/main" val="188626021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8DACC02-A2BD-4578-8E03-6D891060A695}" type="slidenum">
              <a:rPr lang="en-US" smtClean="0"/>
              <a:pPr/>
              <a:t>22</a:t>
            </a:fld>
            <a:endParaRPr lang="en-US" dirty="0"/>
          </a:p>
        </p:txBody>
      </p:sp>
      <p:pic>
        <p:nvPicPr>
          <p:cNvPr id="5" name="Picture 4">
            <a:extLst>
              <a:ext uri="{FF2B5EF4-FFF2-40B4-BE49-F238E27FC236}">
                <a16:creationId xmlns:a16="http://schemas.microsoft.com/office/drawing/2014/main" id="{F308856F-CE71-CC41-AED1-63013FE2B92A}"/>
              </a:ext>
            </a:extLst>
          </p:cNvPr>
          <p:cNvPicPr>
            <a:picLocks noChangeAspect="1"/>
          </p:cNvPicPr>
          <p:nvPr/>
        </p:nvPicPr>
        <p:blipFill rotWithShape="1">
          <a:blip r:embed="rId2">
            <a:extLst>
              <a:ext uri="{28A0092B-C50C-407E-A947-70E740481C1C}">
                <a14:useLocalDpi xmlns:a14="http://schemas.microsoft.com/office/drawing/2010/main" val="0"/>
              </a:ext>
            </a:extLst>
          </a:blip>
          <a:srcRect l="15280" t="6840" r="16041" b="54648"/>
          <a:stretch/>
        </p:blipFill>
        <p:spPr>
          <a:xfrm>
            <a:off x="736004" y="0"/>
            <a:ext cx="9548734" cy="7647259"/>
          </a:xfrm>
          <a:prstGeom prst="rect">
            <a:avLst/>
          </a:prstGeom>
        </p:spPr>
      </p:pic>
    </p:spTree>
    <p:extLst>
      <p:ext uri="{BB962C8B-B14F-4D97-AF65-F5344CB8AC3E}">
        <p14:creationId xmlns:p14="http://schemas.microsoft.com/office/powerpoint/2010/main" val="1978862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B8DACC02-A2BD-4578-8E03-6D891060A695}" type="slidenum">
              <a:rPr lang="en-US" smtClean="0"/>
              <a:t>23</a:t>
            </a:fld>
            <a:endParaRPr lang="en-US"/>
          </a:p>
        </p:txBody>
      </p:sp>
      <p:pic>
        <p:nvPicPr>
          <p:cNvPr id="3" name="Picture 2">
            <a:extLst>
              <a:ext uri="{FF2B5EF4-FFF2-40B4-BE49-F238E27FC236}">
                <a16:creationId xmlns:a16="http://schemas.microsoft.com/office/drawing/2014/main" id="{51DF513F-DDCC-B045-8395-AEE6517A1D81}"/>
              </a:ext>
            </a:extLst>
          </p:cNvPr>
          <p:cNvPicPr>
            <a:picLocks noChangeAspect="1"/>
          </p:cNvPicPr>
          <p:nvPr/>
        </p:nvPicPr>
        <p:blipFill rotWithShape="1">
          <a:blip r:embed="rId2">
            <a:extLst>
              <a:ext uri="{28A0092B-C50C-407E-A947-70E740481C1C}">
                <a14:useLocalDpi xmlns:a14="http://schemas.microsoft.com/office/drawing/2010/main" val="0"/>
              </a:ext>
            </a:extLst>
          </a:blip>
          <a:srcRect l="16172" t="13576" r="21095" b="51168"/>
          <a:stretch/>
        </p:blipFill>
        <p:spPr>
          <a:xfrm>
            <a:off x="554148" y="-416460"/>
            <a:ext cx="11052249" cy="8433230"/>
          </a:xfrm>
          <a:prstGeom prst="rect">
            <a:avLst/>
          </a:prstGeom>
        </p:spPr>
      </p:pic>
    </p:spTree>
    <p:extLst>
      <p:ext uri="{BB962C8B-B14F-4D97-AF65-F5344CB8AC3E}">
        <p14:creationId xmlns:p14="http://schemas.microsoft.com/office/powerpoint/2010/main" val="361237584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B8DACC02-A2BD-4578-8E03-6D891060A695}" type="slidenum">
              <a:rPr lang="en-US" smtClean="0"/>
              <a:t>24</a:t>
            </a:fld>
            <a:endParaRPr lang="en-US"/>
          </a:p>
        </p:txBody>
      </p:sp>
      <p:pic>
        <p:nvPicPr>
          <p:cNvPr id="3" name="Picture 2">
            <a:extLst>
              <a:ext uri="{FF2B5EF4-FFF2-40B4-BE49-F238E27FC236}">
                <a16:creationId xmlns:a16="http://schemas.microsoft.com/office/drawing/2014/main" id="{91D2FB67-6CA8-9244-9F06-A26A6049C86F}"/>
              </a:ext>
            </a:extLst>
          </p:cNvPr>
          <p:cNvPicPr>
            <a:picLocks noChangeAspect="1"/>
          </p:cNvPicPr>
          <p:nvPr/>
        </p:nvPicPr>
        <p:blipFill rotWithShape="1">
          <a:blip r:embed="rId2">
            <a:extLst>
              <a:ext uri="{28A0092B-C50C-407E-A947-70E740481C1C}">
                <a14:useLocalDpi xmlns:a14="http://schemas.microsoft.com/office/drawing/2010/main" val="0"/>
              </a:ext>
            </a:extLst>
          </a:blip>
          <a:srcRect t="10378" b="49237"/>
          <a:stretch/>
        </p:blipFill>
        <p:spPr>
          <a:xfrm>
            <a:off x="-559314" y="82224"/>
            <a:ext cx="12968597" cy="7480092"/>
          </a:xfrm>
          <a:prstGeom prst="rect">
            <a:avLst/>
          </a:prstGeom>
        </p:spPr>
      </p:pic>
    </p:spTree>
    <p:extLst>
      <p:ext uri="{BB962C8B-B14F-4D97-AF65-F5344CB8AC3E}">
        <p14:creationId xmlns:p14="http://schemas.microsoft.com/office/powerpoint/2010/main" val="14566758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Four Dimensions of Architecture</a:t>
            </a:r>
          </a:p>
        </p:txBody>
      </p:sp>
      <p:sp>
        <p:nvSpPr>
          <p:cNvPr id="3" name="Content Placeholder 2"/>
          <p:cNvSpPr>
            <a:spLocks noGrp="1"/>
          </p:cNvSpPr>
          <p:nvPr>
            <p:ph idx="1"/>
          </p:nvPr>
        </p:nvSpPr>
        <p:spPr/>
        <p:txBody>
          <a:bodyPr>
            <a:normAutofit/>
          </a:bodyPr>
          <a:lstStyle/>
          <a:p>
            <a:pPr>
              <a:lnSpc>
                <a:spcPct val="100000"/>
              </a:lnSpc>
            </a:pPr>
            <a:r>
              <a:rPr lang="en-US" dirty="0"/>
              <a:t>Structure</a:t>
            </a:r>
          </a:p>
          <a:p>
            <a:pPr>
              <a:lnSpc>
                <a:spcPct val="100000"/>
              </a:lnSpc>
            </a:pPr>
            <a:r>
              <a:rPr lang="en-US" dirty="0"/>
              <a:t>Architecture Characteristics</a:t>
            </a:r>
          </a:p>
          <a:p>
            <a:pPr>
              <a:lnSpc>
                <a:spcPct val="100000"/>
              </a:lnSpc>
            </a:pPr>
            <a:r>
              <a:rPr lang="en-US" dirty="0"/>
              <a:t>Architectural Decisions</a:t>
            </a:r>
          </a:p>
          <a:p>
            <a:pPr>
              <a:lnSpc>
                <a:spcPct val="100000"/>
              </a:lnSpc>
            </a:pPr>
            <a:r>
              <a:rPr lang="en-US" dirty="0"/>
              <a:t>Design Principle</a:t>
            </a:r>
          </a:p>
        </p:txBody>
      </p:sp>
      <p:sp>
        <p:nvSpPr>
          <p:cNvPr id="4" name="Slide Number Placeholder 3"/>
          <p:cNvSpPr>
            <a:spLocks noGrp="1"/>
          </p:cNvSpPr>
          <p:nvPr>
            <p:ph type="sldNum" sz="quarter" idx="12"/>
          </p:nvPr>
        </p:nvSpPr>
        <p:spPr/>
        <p:txBody>
          <a:bodyPr/>
          <a:lstStyle/>
          <a:p>
            <a:fld id="{B8DACC02-A2BD-4578-8E03-6D891060A695}" type="slidenum">
              <a:rPr lang="en-US" smtClean="0"/>
              <a:pPr/>
              <a:t>3</a:t>
            </a:fld>
            <a:endParaRPr lang="en-US" dirty="0"/>
          </a:p>
        </p:txBody>
      </p:sp>
    </p:spTree>
    <p:extLst>
      <p:ext uri="{BB962C8B-B14F-4D97-AF65-F5344CB8AC3E}">
        <p14:creationId xmlns:p14="http://schemas.microsoft.com/office/powerpoint/2010/main" val="11655336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8DACC02-A2BD-4578-8E03-6D891060A695}" type="slidenum">
              <a:rPr lang="en-US" smtClean="0"/>
              <a:pPr/>
              <a:t>4</a:t>
            </a:fld>
            <a:endParaRPr lang="en-US" dirty="0"/>
          </a:p>
        </p:txBody>
      </p:sp>
      <p:pic>
        <p:nvPicPr>
          <p:cNvPr id="1026" name="Picture 2" descr="No alt text provided for this image">
            <a:extLst>
              <a:ext uri="{FF2B5EF4-FFF2-40B4-BE49-F238E27FC236}">
                <a16:creationId xmlns:a16="http://schemas.microsoft.com/office/drawing/2014/main" id="{67C270B3-9363-4D54-B4C7-EA44470CDB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4750" y="0"/>
            <a:ext cx="98409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4977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8DACC02-A2BD-4578-8E03-6D891060A695}" type="slidenum">
              <a:rPr lang="en-US" smtClean="0"/>
              <a:pPr/>
              <a:t>5</a:t>
            </a:fld>
            <a:endParaRPr lang="en-US" dirty="0"/>
          </a:p>
        </p:txBody>
      </p:sp>
      <p:pic>
        <p:nvPicPr>
          <p:cNvPr id="2050" name="Picture 2" descr="No alt text provided for this image">
            <a:extLst>
              <a:ext uri="{FF2B5EF4-FFF2-40B4-BE49-F238E27FC236}">
                <a16:creationId xmlns:a16="http://schemas.microsoft.com/office/drawing/2014/main" id="{A23FA08F-9E13-4E3F-AFD2-C54CFEA07DB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4750" y="0"/>
            <a:ext cx="9840913"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44871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E1F6DB1-F9CC-446C-898F-296E87C5C606}"/>
              </a:ext>
            </a:extLst>
          </p:cNvPr>
          <p:cNvSpPr>
            <a:spLocks noGrp="1"/>
          </p:cNvSpPr>
          <p:nvPr>
            <p:ph type="sldNum" sz="quarter" idx="12"/>
          </p:nvPr>
        </p:nvSpPr>
        <p:spPr/>
        <p:txBody>
          <a:bodyPr/>
          <a:lstStyle/>
          <a:p>
            <a:fld id="{B8DACC02-A2BD-4578-8E03-6D891060A695}" type="slidenum">
              <a:rPr lang="en-US" smtClean="0"/>
              <a:t>6</a:t>
            </a:fld>
            <a:endParaRPr lang="en-US"/>
          </a:p>
        </p:txBody>
      </p:sp>
      <p:pic>
        <p:nvPicPr>
          <p:cNvPr id="3074" name="Picture 2" descr="No alt text provided for this image">
            <a:extLst>
              <a:ext uri="{FF2B5EF4-FFF2-40B4-BE49-F238E27FC236}">
                <a16:creationId xmlns:a16="http://schemas.microsoft.com/office/drawing/2014/main" id="{7A5870B3-476C-45D5-8EC5-348E5A10BE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36663" y="0"/>
            <a:ext cx="971708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65145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3EF8188-9AAA-48C7-8110-9C654F0E5D10}"/>
              </a:ext>
            </a:extLst>
          </p:cNvPr>
          <p:cNvSpPr>
            <a:spLocks noGrp="1"/>
          </p:cNvSpPr>
          <p:nvPr>
            <p:ph type="sldNum" sz="quarter" idx="12"/>
          </p:nvPr>
        </p:nvSpPr>
        <p:spPr/>
        <p:txBody>
          <a:bodyPr/>
          <a:lstStyle/>
          <a:p>
            <a:fld id="{B8DACC02-A2BD-4578-8E03-6D891060A695}" type="slidenum">
              <a:rPr lang="en-US" smtClean="0"/>
              <a:t>7</a:t>
            </a:fld>
            <a:endParaRPr lang="en-US"/>
          </a:p>
        </p:txBody>
      </p:sp>
      <p:pic>
        <p:nvPicPr>
          <p:cNvPr id="4098" name="Picture 2" descr="No alt text provided for this image">
            <a:extLst>
              <a:ext uri="{FF2B5EF4-FFF2-40B4-BE49-F238E27FC236}">
                <a16:creationId xmlns:a16="http://schemas.microsoft.com/office/drawing/2014/main" id="{48704642-99B9-4621-8898-A759EDAFE5F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71575" y="0"/>
            <a:ext cx="98488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9578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3239018-48FE-4F8C-8CDF-64B460837943}"/>
              </a:ext>
            </a:extLst>
          </p:cNvPr>
          <p:cNvSpPr>
            <a:spLocks noGrp="1"/>
          </p:cNvSpPr>
          <p:nvPr>
            <p:ph type="sldNum" sz="quarter" idx="12"/>
          </p:nvPr>
        </p:nvSpPr>
        <p:spPr/>
        <p:txBody>
          <a:bodyPr/>
          <a:lstStyle/>
          <a:p>
            <a:fld id="{B8DACC02-A2BD-4578-8E03-6D891060A695}" type="slidenum">
              <a:rPr lang="en-US" smtClean="0"/>
              <a:t>8</a:t>
            </a:fld>
            <a:endParaRPr lang="en-US"/>
          </a:p>
        </p:txBody>
      </p:sp>
      <p:pic>
        <p:nvPicPr>
          <p:cNvPr id="5122" name="Picture 2" descr="Lightbox">
            <a:extLst>
              <a:ext uri="{FF2B5EF4-FFF2-40B4-BE49-F238E27FC236}">
                <a16:creationId xmlns:a16="http://schemas.microsoft.com/office/drawing/2014/main" id="{E22BA13A-88C5-481D-99F8-D8CADCE262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4456" y="0"/>
            <a:ext cx="12003088"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286338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Software products</a:t>
            </a:r>
          </a:p>
        </p:txBody>
      </p:sp>
      <p:sp>
        <p:nvSpPr>
          <p:cNvPr id="3" name="Content Placeholder 2"/>
          <p:cNvSpPr>
            <a:spLocks noGrp="1"/>
          </p:cNvSpPr>
          <p:nvPr>
            <p:ph idx="1"/>
          </p:nvPr>
        </p:nvSpPr>
        <p:spPr/>
        <p:txBody>
          <a:bodyPr>
            <a:normAutofit/>
          </a:bodyPr>
          <a:lstStyle/>
          <a:p>
            <a:pPr>
              <a:lnSpc>
                <a:spcPct val="100000"/>
              </a:lnSpc>
            </a:pPr>
            <a:r>
              <a:rPr lang="en-US" dirty="0"/>
              <a:t>There are three factors that drive the design of software products</a:t>
            </a:r>
          </a:p>
          <a:p>
            <a:pPr lvl="1">
              <a:lnSpc>
                <a:spcPct val="100000"/>
              </a:lnSpc>
            </a:pPr>
            <a:r>
              <a:rPr lang="en-US" dirty="0"/>
              <a:t>Business and consumer needs that are not met by current products</a:t>
            </a:r>
          </a:p>
          <a:p>
            <a:pPr lvl="1">
              <a:lnSpc>
                <a:spcPct val="100000"/>
              </a:lnSpc>
            </a:pPr>
            <a:r>
              <a:rPr lang="en-US" dirty="0"/>
              <a:t>Dissatisfaction with existing business or consumer software products</a:t>
            </a:r>
          </a:p>
          <a:p>
            <a:pPr lvl="1">
              <a:lnSpc>
                <a:spcPct val="100000"/>
              </a:lnSpc>
            </a:pPr>
            <a:r>
              <a:rPr lang="en-US" dirty="0"/>
              <a:t>Changes in technology that make completely new types of product possible</a:t>
            </a:r>
          </a:p>
          <a:p>
            <a:pPr>
              <a:lnSpc>
                <a:spcPct val="100000"/>
              </a:lnSpc>
            </a:pPr>
            <a:r>
              <a:rPr lang="en-US" dirty="0"/>
              <a:t>In the early stage of product development, you are trying to understand, what product features would be useful to users, and what they like and dislike about the products that they use.</a:t>
            </a:r>
          </a:p>
        </p:txBody>
      </p:sp>
      <p:sp>
        <p:nvSpPr>
          <p:cNvPr id="4" name="Slide Number Placeholder 3"/>
          <p:cNvSpPr>
            <a:spLocks noGrp="1"/>
          </p:cNvSpPr>
          <p:nvPr>
            <p:ph type="sldNum" sz="quarter" idx="12"/>
          </p:nvPr>
        </p:nvSpPr>
        <p:spPr/>
        <p:txBody>
          <a:bodyPr/>
          <a:lstStyle/>
          <a:p>
            <a:fld id="{B8DACC02-A2BD-4578-8E03-6D891060A695}" type="slidenum">
              <a:rPr lang="en-US" smtClean="0"/>
              <a:pPr/>
              <a:t>9</a:t>
            </a:fld>
            <a:endParaRPr lang="en-US" dirty="0"/>
          </a:p>
        </p:txBody>
      </p:sp>
    </p:spTree>
    <p:extLst>
      <p:ext uri="{BB962C8B-B14F-4D97-AF65-F5344CB8AC3E}">
        <p14:creationId xmlns:p14="http://schemas.microsoft.com/office/powerpoint/2010/main" val="29171782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1332</TotalTime>
  <Words>672</Words>
  <Application>Microsoft Office PowerPoint</Application>
  <PresentationFormat>Widescreen</PresentationFormat>
  <Paragraphs>71</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Calibri Light</vt:lpstr>
      <vt:lpstr>Candara</vt:lpstr>
      <vt:lpstr>Office Theme</vt:lpstr>
      <vt:lpstr>Features</vt:lpstr>
      <vt:lpstr>Understanding Software Architecture</vt:lpstr>
      <vt:lpstr>The Four Dimensions of Architecture</vt:lpstr>
      <vt:lpstr>PowerPoint Presentation</vt:lpstr>
      <vt:lpstr>PowerPoint Presentation</vt:lpstr>
      <vt:lpstr>PowerPoint Presentation</vt:lpstr>
      <vt:lpstr>PowerPoint Presentation</vt:lpstr>
      <vt:lpstr>PowerPoint Presentation</vt:lpstr>
      <vt:lpstr>Software products</vt:lpstr>
      <vt:lpstr>Software features</vt:lpstr>
      <vt:lpstr>PowerPoint Presentation</vt:lpstr>
      <vt:lpstr>PowerPoint Presentation</vt:lpstr>
      <vt:lpstr>PowerPoint Presentation</vt:lpstr>
      <vt:lpstr>PowerPoint Presentation</vt:lpstr>
      <vt:lpstr>Persona benefits</vt:lpstr>
      <vt:lpstr>PowerPoint Presentation</vt:lpstr>
      <vt:lpstr>PowerPoint Presentation</vt:lpstr>
      <vt:lpstr>Feature description using user stories</vt:lpstr>
      <vt:lpstr>PowerPoint Presentation</vt:lpstr>
      <vt:lpstr>Stories and scenarios</vt:lpstr>
      <vt:lpstr>Feature identification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Mamdouh Alenezi</dc:creator>
  <cp:lastModifiedBy>Prof. Mamdouh Alenezi</cp:lastModifiedBy>
  <cp:revision>186</cp:revision>
  <cp:lastPrinted>2021-10-18T07:27:50Z</cp:lastPrinted>
  <dcterms:created xsi:type="dcterms:W3CDTF">2021-10-12T10:09:12Z</dcterms:created>
  <dcterms:modified xsi:type="dcterms:W3CDTF">2024-01-28T04:51:09Z</dcterms:modified>
</cp:coreProperties>
</file>

<file path=docProps/thumbnail.jpeg>
</file>